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6" r:id="rId3"/>
    <p:sldId id="298" r:id="rId4"/>
    <p:sldId id="272" r:id="rId5"/>
    <p:sldId id="294" r:id="rId6"/>
    <p:sldId id="297" r:id="rId7"/>
    <p:sldId id="299" r:id="rId8"/>
    <p:sldId id="295" r:id="rId9"/>
    <p:sldId id="300" r:id="rId10"/>
    <p:sldId id="301" r:id="rId11"/>
    <p:sldId id="302" r:id="rId12"/>
    <p:sldId id="304" r:id="rId13"/>
    <p:sldId id="303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29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1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8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4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9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9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3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17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125FC-FC42-B245-8B91-16ECA6E2B52A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FBAB1-4172-A04C-BA19-2222EBDE7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983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D37F9-DB4A-4F40-8BD8-CF1B7ADB1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2900" dirty="0" err="1"/>
              <a:t>LLURad</a:t>
            </a:r>
            <a:r>
              <a:rPr lang="en-US" sz="2900" dirty="0"/>
              <a:t> AIIG </a:t>
            </a:r>
            <a:br>
              <a:rPr lang="en-US" sz="2900" dirty="0"/>
            </a:b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8BA23-DFE2-284C-8501-259789F5F4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Rajeev Nowrangi MD MPH pgy-4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82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E075-30D5-274C-8F83-E10F389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FB5C-85D0-E344-B00B-E795B5D8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</a:t>
            </a:r>
            <a:r>
              <a:rPr lang="en-US" dirty="0" err="1"/>
              <a:t>LLURadAIIG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0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E075-30D5-274C-8F83-E10F389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Research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FB5C-85D0-E344-B00B-E795B5D8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Dr. Acharya:</a:t>
            </a:r>
          </a:p>
          <a:p>
            <a:pPr lvl="1"/>
            <a:r>
              <a:rPr lang="en-US" dirty="0"/>
              <a:t>US</a:t>
            </a:r>
          </a:p>
          <a:p>
            <a:pPr lvl="1"/>
            <a:r>
              <a:rPr lang="en-US" dirty="0"/>
              <a:t>MR- SI joint (Jared’s)</a:t>
            </a:r>
          </a:p>
          <a:p>
            <a:pPr lvl="1"/>
            <a:r>
              <a:rPr lang="en-US" dirty="0" err="1"/>
              <a:t>Xray-Metfx</a:t>
            </a:r>
            <a:endParaRPr lang="en-US" dirty="0"/>
          </a:p>
          <a:p>
            <a:pPr lvl="1"/>
            <a:r>
              <a:rPr lang="en-US" dirty="0" err="1"/>
              <a:t>Xray</a:t>
            </a:r>
            <a:r>
              <a:rPr lang="en-US" dirty="0"/>
              <a:t>-UAC (Need team)</a:t>
            </a:r>
          </a:p>
          <a:p>
            <a:r>
              <a:rPr lang="en-US" dirty="0"/>
              <a:t>Dr. Harder/Dr. Kido:</a:t>
            </a:r>
          </a:p>
          <a:p>
            <a:pPr lvl="1"/>
            <a:r>
              <a:rPr lang="en-US" dirty="0"/>
              <a:t>MR-Seizures</a:t>
            </a:r>
          </a:p>
          <a:p>
            <a:pPr lvl="1"/>
            <a:r>
              <a:rPr lang="en-US" dirty="0"/>
              <a:t>CT-Atlantoaxial dissociation (Alex)</a:t>
            </a:r>
          </a:p>
          <a:p>
            <a:r>
              <a:rPr lang="en-US" dirty="0"/>
              <a:t>Dr. </a:t>
            </a:r>
            <a:r>
              <a:rPr lang="en-US" dirty="0" err="1"/>
              <a:t>Tomihama</a:t>
            </a:r>
            <a:endParaRPr lang="en-US" dirty="0"/>
          </a:p>
          <a:p>
            <a:pPr lvl="1"/>
            <a:r>
              <a:rPr lang="en-US" dirty="0"/>
              <a:t>AAA</a:t>
            </a:r>
          </a:p>
          <a:p>
            <a:pPr lvl="1"/>
            <a:r>
              <a:rPr lang="en-US" dirty="0"/>
              <a:t>EV</a:t>
            </a:r>
          </a:p>
          <a:p>
            <a:r>
              <a:rPr lang="en-US" dirty="0"/>
              <a:t>Dr. Moretz</a:t>
            </a:r>
          </a:p>
          <a:p>
            <a:pPr lvl="1"/>
            <a:r>
              <a:rPr lang="en-US" dirty="0"/>
              <a:t>Lines and tubes</a:t>
            </a:r>
          </a:p>
          <a:p>
            <a:r>
              <a:rPr lang="en-US" dirty="0"/>
              <a:t>Dr. Jacobson</a:t>
            </a:r>
          </a:p>
          <a:p>
            <a:pPr lvl="1"/>
            <a:r>
              <a:rPr lang="en-US" dirty="0"/>
              <a:t>3 projects coming soon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3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E075-30D5-274C-8F83-E10F389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FB5C-85D0-E344-B00B-E795B5D8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Kaggle competitions</a:t>
            </a:r>
          </a:p>
          <a:p>
            <a:r>
              <a:rPr lang="en-US" dirty="0"/>
              <a:t>Apply for Nvidia grant</a:t>
            </a:r>
          </a:p>
          <a:p>
            <a:r>
              <a:rPr lang="en-US" dirty="0"/>
              <a:t>Hardware optimization</a:t>
            </a:r>
          </a:p>
          <a:p>
            <a:r>
              <a:rPr lang="en-US" dirty="0"/>
              <a:t>Software optimization</a:t>
            </a:r>
          </a:p>
          <a:p>
            <a:r>
              <a:rPr lang="en-US" dirty="0"/>
              <a:t>Prospective ML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5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E075-30D5-274C-8F83-E10F389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3D-AR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FB5C-85D0-E344-B00B-E795B5D8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Acharya:</a:t>
            </a:r>
          </a:p>
          <a:p>
            <a:pPr lvl="1"/>
            <a:r>
              <a:rPr lang="en-US" dirty="0"/>
              <a:t>AR Educational models</a:t>
            </a:r>
          </a:p>
          <a:p>
            <a:r>
              <a:rPr lang="en-US" dirty="0"/>
              <a:t>Dr. </a:t>
            </a:r>
            <a:r>
              <a:rPr lang="en-US" dirty="0" err="1"/>
              <a:t>Tomihama</a:t>
            </a:r>
            <a:endParaRPr lang="en-US" dirty="0"/>
          </a:p>
          <a:p>
            <a:pPr lvl="1"/>
            <a:r>
              <a:rPr lang="en-US" dirty="0"/>
              <a:t>AR localizations</a:t>
            </a:r>
          </a:p>
          <a:p>
            <a:r>
              <a:rPr lang="en-US" dirty="0"/>
              <a:t>Dr. Manalo</a:t>
            </a:r>
          </a:p>
          <a:p>
            <a:pPr lvl="1"/>
            <a:r>
              <a:rPr lang="en-US" dirty="0"/>
              <a:t>3D-AR for surgical planning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E075-30D5-274C-8F83-E10F3890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0FB5C-85D0-E344-B00B-E795B5D8A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Peter Chang - September 18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5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ML 101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C001-EBF8-4F4F-8129-923F926B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C8C83-1723-A941-A360-CF4A7C8D5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1" y="2753687"/>
            <a:ext cx="6569468" cy="35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33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Transfer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4B89A88-5054-C947-A5C1-48C47387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77" y="2708718"/>
            <a:ext cx="5397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B3435-D8C9-8B49-8F0C-6A4BA578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9DD46228-21DC-AB46-8D44-1860A3C1CA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33703" y="822761"/>
            <a:ext cx="3745062" cy="4219789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95B0035F-5906-E44B-A8C3-A7B0B0A639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0034" y="768974"/>
            <a:ext cx="3893296" cy="5966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7E3814-FA41-C04F-B7DA-9D4A303F41FB}"/>
              </a:ext>
            </a:extLst>
          </p:cNvPr>
          <p:cNvSpPr txBox="1"/>
          <p:nvPr/>
        </p:nvSpPr>
        <p:spPr>
          <a:xfrm>
            <a:off x="3633703" y="406710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1: Custom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32AFF-CDD1-4240-BF8C-53A9FA466C5D}"/>
              </a:ext>
            </a:extLst>
          </p:cNvPr>
          <p:cNvSpPr txBox="1"/>
          <p:nvPr/>
        </p:nvSpPr>
        <p:spPr>
          <a:xfrm>
            <a:off x="7620034" y="406710"/>
            <a:ext cx="303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 &amp; 3: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85647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Intro to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C001-EBF8-4F4F-8129-923F926B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82DA35-3CE4-7342-905F-B6AA7927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0" y="2832619"/>
            <a:ext cx="4437107" cy="2495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87D1A7-C617-324A-96EF-7B497436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55" y="3429000"/>
            <a:ext cx="4363909" cy="3059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35E128-9369-6141-B6AE-16633873F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928" y="705472"/>
            <a:ext cx="4334436" cy="24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Intro to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C001-EBF8-4F4F-8129-923F926B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4075F-B6F7-7F4B-A77D-B9CF856A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91" y="1144011"/>
            <a:ext cx="3693952" cy="2078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B56B9-2294-0F4C-B6B0-52B69A32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191" y="4204174"/>
            <a:ext cx="5218890" cy="20788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7BA86-AA14-914A-AF2E-54CF8D0988CA}"/>
              </a:ext>
            </a:extLst>
          </p:cNvPr>
          <p:cNvSpPr txBox="1"/>
          <p:nvPr/>
        </p:nvSpPr>
        <p:spPr>
          <a:xfrm>
            <a:off x="3710191" y="649173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propagation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28593-20B0-404E-A9BB-E8015FF03792}"/>
              </a:ext>
            </a:extLst>
          </p:cNvPr>
          <p:cNvSpPr txBox="1"/>
          <p:nvPr/>
        </p:nvSpPr>
        <p:spPr>
          <a:xfrm>
            <a:off x="3710191" y="3718847"/>
            <a:ext cx="22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propagation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446A16-E427-AC40-A301-FF6C3462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0231" y="4198683"/>
            <a:ext cx="2779059" cy="20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5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Dense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C001-EBF8-4F4F-8129-923F926B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6B46A0-EDC6-B247-81CB-3CD00CFB7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262" y="2439764"/>
            <a:ext cx="5810534" cy="4050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ED8BA0-78D2-DE40-BD7C-5BD40BDE5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31" y="2439764"/>
            <a:ext cx="4102526" cy="186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86A4C-7821-7D4C-B4A8-3B944C871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267" y="4543501"/>
            <a:ext cx="4080720" cy="194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5C001-EBF8-4F4F-8129-923F926B8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AB92A9-A23E-4C58-BF68-EDCB6F12A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59EED-E1DA-8E4E-B83D-D91CF6F83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884818"/>
            <a:ext cx="2364317" cy="161364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96BC2D-5AF6-9048-A152-A98F5D49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1088740"/>
            <a:ext cx="2364317" cy="12058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79DDD9-DDCD-B04D-9C9D-C6F431C4B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674467"/>
            <a:ext cx="2364317" cy="8038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903395-9063-E543-A49D-61C0418B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533" y="4677423"/>
            <a:ext cx="2364317" cy="7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3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B19B1-036E-E040-9801-4C553302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dirty="0"/>
              <a:t>Max-pooling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2E53FD-732E-6A4C-A7F7-1C287754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61" y="2910421"/>
            <a:ext cx="5941901" cy="30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34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38699</TotalTime>
  <Words>147</Words>
  <Application>Microsoft Macintosh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LLURad AIIG  </vt:lpstr>
      <vt:lpstr>ML 101</vt:lpstr>
      <vt:lpstr>Transfer learning</vt:lpstr>
      <vt:lpstr>Models</vt:lpstr>
      <vt:lpstr>Intro to ML</vt:lpstr>
      <vt:lpstr>Intro to ML</vt:lpstr>
      <vt:lpstr>Dense layer</vt:lpstr>
      <vt:lpstr>Convolutional layer</vt:lpstr>
      <vt:lpstr>Max-pooling layer</vt:lpstr>
      <vt:lpstr>Now you try it!</vt:lpstr>
      <vt:lpstr>ML Research Projects</vt:lpstr>
      <vt:lpstr>ML Projects</vt:lpstr>
      <vt:lpstr>3D-AR Projects</vt:lpstr>
      <vt:lpstr>Upcoming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 neural network to detect potential endoscopically refractory variceal bleeding in cirrhotic patients.  </dc:title>
  <dc:creator>Microsoft Office User</dc:creator>
  <cp:lastModifiedBy>Microsoft Office User</cp:lastModifiedBy>
  <cp:revision>67</cp:revision>
  <dcterms:created xsi:type="dcterms:W3CDTF">2019-07-21T18:43:38Z</dcterms:created>
  <dcterms:modified xsi:type="dcterms:W3CDTF">2019-09-06T07:39:46Z</dcterms:modified>
</cp:coreProperties>
</file>